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6" r:id="rId5"/>
    <p:sldId id="310" r:id="rId6"/>
    <p:sldId id="323" r:id="rId7"/>
    <p:sldId id="311" r:id="rId8"/>
    <p:sldId id="258" r:id="rId9"/>
    <p:sldId id="315" r:id="rId10"/>
    <p:sldId id="312" r:id="rId11"/>
    <p:sldId id="324" r:id="rId12"/>
    <p:sldId id="314" r:id="rId13"/>
    <p:sldId id="316" r:id="rId14"/>
    <p:sldId id="319" r:id="rId15"/>
    <p:sldId id="325" r:id="rId16"/>
    <p:sldId id="317" r:id="rId17"/>
    <p:sldId id="318" r:id="rId18"/>
    <p:sldId id="320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7F56C-FAD0-484E-A266-B33965FD97C5}" v="160" dt="2025-04-03T14:26:21.047"/>
    <p1510:client id="{F48DAB3B-49FD-4BB9-AEDA-C59D8A1C9D6F}" v="325" dt="2025-04-03T13:28:51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4:11:05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 0,'2378'-133'0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4:26:4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4:27:00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56,'108'1,"360"-17,-361 8,-60 6,60-10,-56 4,85-3,55 12,-66 1,1343-2,-1445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4:10:05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0,'3662'0'0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4:26:21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0,'2327'28'0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5707-545F-2F38-D49B-A09E22087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E13CC-8E99-7BC6-E3D1-9A8C46B60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603F4-E1A0-DB3B-3E78-A4A4B177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FAD0-32E2-C431-C9E3-8ACEF06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ABBE9-4735-5CDF-9E10-7298A24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7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6BEB-B75D-61AC-A063-2ADAC205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37ECC-63F6-3BE0-2D57-D060F9CC9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3CF04-CCDA-1EAC-8C19-77DDC633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7E2E-E70B-E5CD-C6E2-590B42C5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CFBE3-27D4-EE3B-E082-81AA184A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2B05E-7676-EEE6-A7C2-25A04C915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EF2E4-BC9B-9200-13F5-7273C499F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9B51-8616-004F-C07B-8FEB0C02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CC98-BDF1-6927-71BB-1E919799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1491-3EBE-50B3-D66E-B642E708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8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2D17-D799-51CC-77C3-0402B362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111B-23AA-F968-4D83-9A3B60B5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14E9C-61F7-E668-9B58-19394F05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4247-4CA0-C865-C62B-FF398E74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04C1-4C68-E322-4BE0-7C62335A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8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6F67-D69B-CE0B-8106-6809AC32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42FD8-C0FC-2BB4-B95D-104A6FE7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D6D9-3170-C0E7-3993-B56BDE82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D3E60-6DCC-1E17-5422-5FD58A8E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1EAD-9689-B6D0-FC4C-FFC57ACF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8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9884-6293-6F47-11D7-73CCCD51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4E61-C35B-810B-B684-65CCE87F9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E0818-4027-2943-8907-B1BE48AB2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83076-FEF0-A821-591E-EDE1D9B8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800DB-51F2-66A8-7A3F-5110DAD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642F7-F677-3837-F59D-018763B2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3E85-A306-F851-85AD-3CE1B04B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89BC5-4B6B-3348-29DE-2681AD0C7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6042C-0FAF-3E8E-E617-A5639E27B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C5F47-CA3A-1364-C796-C9F023AFD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76E60-0822-7FEE-CA7E-BFD1279C8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5367C-6956-50E4-F7B2-92472781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7387EA-603B-4C6D-0108-66754C31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C1D59-C536-9A2F-02D2-EE885ED4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2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027-14CC-23CA-1DE3-55EF6FEB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97030-009D-5872-A9A0-45F78D3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89D99-12CB-4DFA-AEC6-DB2ECF5D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D832-CACF-5940-AA01-2626A9D9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5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829C7-9F2F-2E0E-350A-AA3B2661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DD25-24E4-7857-8211-CD1B1D0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D998-5725-F106-A293-44C8C967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4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CF5F-C503-5083-D9B0-21B27FBB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C054-98CA-8A55-0C1D-B53B55A51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F74D4-27AA-2273-906D-33D45DBA7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83E24-662D-E314-21D3-5798BFE8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C1DDB-E8BB-0516-2574-1B138B35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F7EF-D6C1-66D4-DC28-D55EBA95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C87A-DDB4-5D0E-CD85-2A35A1D9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8380A-2ADB-2DB2-2FEB-EFA245F38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C0102-6677-F25D-62A1-F0B40CAEE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BA987-3170-863D-249C-B32F800C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C0FCE-F593-0F1C-C351-99BB2C29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CF542-D10E-1EED-43EE-BA4722A3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6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6280DE-E72E-391B-4024-C554899B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D015C-28C7-4BFE-66F2-1381BA2D9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802A-9ACF-CCB2-5B3E-4BCBB7BF6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AB9957-E9C5-4E1A-9A72-9FEBEED708A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6AB85-5D5F-86AB-C7A2-1318225A9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C547B-1725-18A8-8108-CCAF30EE3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E7E623-2F4E-45B9-8E36-58BDB7FF2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1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customXml" Target="../ink/ink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6A5B-D3EB-5030-F2B6-F71D26EB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70D52B-CC78-3908-CF31-79FAD0E46926}"/>
              </a:ext>
            </a:extLst>
          </p:cNvPr>
          <p:cNvSpPr txBox="1">
            <a:spLocks/>
          </p:cNvSpPr>
          <p:nvPr/>
        </p:nvSpPr>
        <p:spPr>
          <a:xfrm>
            <a:off x="475213" y="1462657"/>
            <a:ext cx="5196381" cy="2523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FILLING </a:t>
            </a:r>
          </a:p>
          <a:p>
            <a:r>
              <a:rPr lang="en-US" sz="5400" b="1"/>
              <a:t>STATION MANAGEMENT </a:t>
            </a:r>
            <a:endParaRPr lang="en-US" b="1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3B302-86F2-7534-46D4-036F80662EA2}"/>
              </a:ext>
            </a:extLst>
          </p:cNvPr>
          <p:cNvCxnSpPr/>
          <p:nvPr/>
        </p:nvCxnSpPr>
        <p:spPr>
          <a:xfrm>
            <a:off x="558228" y="5125254"/>
            <a:ext cx="422475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54872-69CC-8FE4-B41D-779B55646712}"/>
              </a:ext>
            </a:extLst>
          </p:cNvPr>
          <p:cNvSpPr txBox="1"/>
          <p:nvPr/>
        </p:nvSpPr>
        <p:spPr>
          <a:xfrm>
            <a:off x="475213" y="4726227"/>
            <a:ext cx="2725187" cy="48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/>
              <a:t>MOBILE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D584-CFA7-B4B3-6BD1-BDBBAF229B75}"/>
              </a:ext>
            </a:extLst>
          </p:cNvPr>
          <p:cNvSpPr txBox="1"/>
          <p:nvPr/>
        </p:nvSpPr>
        <p:spPr>
          <a:xfrm>
            <a:off x="475213" y="5213907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GROUP 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5CC529-59BB-3712-6FBC-4B4D57F80E93}"/>
              </a:ext>
            </a:extLst>
          </p:cNvPr>
          <p:cNvSpPr/>
          <p:nvPr/>
        </p:nvSpPr>
        <p:spPr>
          <a:xfrm>
            <a:off x="558228" y="879349"/>
            <a:ext cx="1109413" cy="2558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as station with blue lights&#10;&#10;AI-generated content may be incorrect.">
            <a:extLst>
              <a:ext uri="{FF2B5EF4-FFF2-40B4-BE49-F238E27FC236}">
                <a16:creationId xmlns:a16="http://schemas.microsoft.com/office/drawing/2014/main" id="{A9921AF4-3838-F84D-6919-F388FDAF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r="16139"/>
          <a:stretch/>
        </p:blipFill>
        <p:spPr>
          <a:xfrm>
            <a:off x="5202284" y="1"/>
            <a:ext cx="69897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A4291-3E33-C87A-816A-71C272302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91F5E9-253A-AED3-ED8A-A8E65C71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E89E3-1C0E-8E08-3552-34B627B8F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1EF5FC-72E8-449F-5CD8-D62DA10C5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4CAB8-DE6B-4BF9-C437-21CE4D4C1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418E34-EFBE-CFD7-3EA5-42090E0F2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12ECF-EA6E-EE24-050A-E883EF09A85E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7B3F9-EF51-9BAC-C67A-537F4990C3B2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8A76F-8285-54AA-D8F2-4171B6686708}"/>
              </a:ext>
            </a:extLst>
          </p:cNvPr>
          <p:cNvSpPr txBox="1"/>
          <p:nvPr/>
        </p:nvSpPr>
        <p:spPr>
          <a:xfrm>
            <a:off x="4241444" y="847147"/>
            <a:ext cx="5297003" cy="584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1010953773 -  Wijayakoon Ekanayake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C79CE-5588-5C1B-7C92-695F94F86DCF}"/>
              </a:ext>
            </a:extLst>
          </p:cNvPr>
          <p:cNvSpPr txBox="1"/>
          <p:nvPr/>
        </p:nvSpPr>
        <p:spPr>
          <a:xfrm>
            <a:off x="4241445" y="379787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- 2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10BC2A6C-2F9D-DD39-9FD3-F85FB686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67" y="1431217"/>
            <a:ext cx="2380597" cy="4946543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D50EA5E2-3AA1-3E7A-18F0-DEF60C55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96" y="1431217"/>
            <a:ext cx="2419342" cy="4972374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1CACED43-4B1D-E94F-E488-A5EDD64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102" y="1431217"/>
            <a:ext cx="2238529" cy="46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8E6EE-EE1C-4C08-25F9-01D21967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B535197-C8B7-CC9E-46B8-CA4CEFD04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E06DE-DE5E-217D-B47E-C57FA9E07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E23610-9BC9-85B3-7AA2-387E80F6C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179BD3-1A99-D132-4710-8FE9514DE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C5179CC-2AE8-D6FA-2EE0-FF48646BF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B5914-35B8-2DCB-F83E-576DC523709F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875DE-48A1-7B59-CFC1-4350F5159DEE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AFE50-67E0-B614-DDFE-E7155FBF0A05}"/>
              </a:ext>
            </a:extLst>
          </p:cNvPr>
          <p:cNvSpPr txBox="1"/>
          <p:nvPr/>
        </p:nvSpPr>
        <p:spPr>
          <a:xfrm>
            <a:off x="4346679" y="854706"/>
            <a:ext cx="5930314" cy="584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10953744 – Aluth Siyara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939BB-BD08-681E-2624-7712533CABD4}"/>
              </a:ext>
            </a:extLst>
          </p:cNvPr>
          <p:cNvSpPr txBox="1"/>
          <p:nvPr/>
        </p:nvSpPr>
        <p:spPr>
          <a:xfrm>
            <a:off x="4346680" y="39649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- 3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797BE48-B8C4-45F2-CF3D-35EC266B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21" y="1322293"/>
            <a:ext cx="2480318" cy="5139218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8F823C16-B9A9-A2B2-DDC3-0F978626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38" y="1320052"/>
            <a:ext cx="2451061" cy="5177118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1FCA4F36-EEFA-515A-2DDD-1D530A91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83" y="1488236"/>
            <a:ext cx="2305139" cy="4826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C2A055-6E61-CA4D-71BF-1C4C103E8717}"/>
                  </a:ext>
                </a:extLst>
              </p14:cNvPr>
              <p14:cNvContentPartPr/>
              <p14:nvPr/>
            </p14:nvContentPartPr>
            <p14:xfrm>
              <a:off x="-1588244" y="167451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C2A055-6E61-CA4D-71BF-1C4C103E87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42244" y="15665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A48ACB-2ED3-FCCA-CE8A-DF6BF8BA2D13}"/>
                  </a:ext>
                </a:extLst>
              </p14:cNvPr>
              <p14:cNvContentPartPr/>
              <p14:nvPr/>
            </p14:nvContentPartPr>
            <p14:xfrm>
              <a:off x="4956916" y="3011552"/>
              <a:ext cx="101952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A48ACB-2ED3-FCCA-CE8A-DF6BF8BA2D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2916" y="2903552"/>
                <a:ext cx="112716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64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7D1BB-2592-8467-5D84-66A1775D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95DFC4-D039-8720-81AE-84688BB66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2C5DA-5562-B29A-BA26-DF354814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EF4E4-8368-0555-6D82-C5C37B07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B6E11-4272-D2E2-655C-3558EEB2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DF5493-81DD-877F-C5F9-84A3D0C18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A981D-0DCE-AA35-4410-E8CD5A059477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4755C-64FD-F844-4039-85ED288E515A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C96C1-E7F4-0442-C328-C8A3396A202F}"/>
              </a:ext>
            </a:extLst>
          </p:cNvPr>
          <p:cNvSpPr txBox="1"/>
          <p:nvPr/>
        </p:nvSpPr>
        <p:spPr>
          <a:xfrm>
            <a:off x="4346679" y="854706"/>
            <a:ext cx="5930314" cy="584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10953744 – Aluth Siyara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A2C5-952B-4ED2-5E71-DC55D43DD227}"/>
              </a:ext>
            </a:extLst>
          </p:cNvPr>
          <p:cNvSpPr txBox="1"/>
          <p:nvPr/>
        </p:nvSpPr>
        <p:spPr>
          <a:xfrm>
            <a:off x="4346680" y="39649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- 3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F7CF97D4-D701-C140-42F3-E29C00EF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13" y="1451441"/>
            <a:ext cx="2334467" cy="4834140"/>
          </a:xfrm>
          <a:prstGeom prst="rect">
            <a:avLst/>
          </a:prstGeom>
        </p:spPr>
      </p:pic>
      <p:pic>
        <p:nvPicPr>
          <p:cNvPr id="11" name="Picture 10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17DBBF5B-ADE6-EF16-B3F0-6AB853851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7" y="1438776"/>
            <a:ext cx="2375775" cy="4846805"/>
          </a:xfrm>
          <a:prstGeom prst="rect">
            <a:avLst/>
          </a:prstGeom>
        </p:spPr>
      </p:pic>
      <p:pic>
        <p:nvPicPr>
          <p:cNvPr id="12" name="Picture 11" descr="A screenshot of a product list&#10;&#10;AI-generated content may be incorrect.">
            <a:extLst>
              <a:ext uri="{FF2B5EF4-FFF2-40B4-BE49-F238E27FC236}">
                <a16:creationId xmlns:a16="http://schemas.microsoft.com/office/drawing/2014/main" id="{E99B8FF2-C36B-5F92-7CE5-2A37806C52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21" y="1451441"/>
            <a:ext cx="2473683" cy="48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C5707-8DEA-6B8D-BECC-AA54DD4C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976D01-3E3E-25AF-7B06-1A4E9EE91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E8398B-7455-5C52-BFC0-5BA782FD0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79260-BA59-6799-57EF-2F3F2AE2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03756E-22DE-4E6C-C7EB-0E70E3FE6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5F0DD5F-9DFF-460D-79BD-A640ACD38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312D7-6DBB-1C9D-C913-0B22CE6C5CBC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A909-2E3F-C414-D0B4-C0D0D594505D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37732-C1B7-3B6E-144E-036C0272B4BA}"/>
              </a:ext>
            </a:extLst>
          </p:cNvPr>
          <p:cNvSpPr txBox="1"/>
          <p:nvPr/>
        </p:nvSpPr>
        <p:spPr>
          <a:xfrm>
            <a:off x="4346679" y="838002"/>
            <a:ext cx="6662697" cy="77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10953662 - Kaushalya Ratnasabapathy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2FD04-ED33-302B-638C-7339E1B143D6}"/>
              </a:ext>
            </a:extLst>
          </p:cNvPr>
          <p:cNvSpPr txBox="1"/>
          <p:nvPr/>
        </p:nvSpPr>
        <p:spPr>
          <a:xfrm>
            <a:off x="4346680" y="370643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- 5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4CD0B9B3-1810-F2CC-DECD-7A46E84A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325" y="1351547"/>
            <a:ext cx="2473472" cy="495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B1160-3E3D-0961-B54D-FD0D8A7B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98" y="1449653"/>
            <a:ext cx="2418352" cy="4994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AF620-3110-753A-8F2C-7F56C70F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01" y="1487148"/>
            <a:ext cx="2473472" cy="4817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76F307-7E8C-8CAB-1B87-820F6CC26851}"/>
                  </a:ext>
                </a:extLst>
              </p14:cNvPr>
              <p14:cNvContentPartPr/>
              <p14:nvPr/>
            </p14:nvContentPartPr>
            <p14:xfrm>
              <a:off x="4754956" y="3522752"/>
              <a:ext cx="1318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76F307-7E8C-8CAB-1B87-820F6CC268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0956" y="3414752"/>
                <a:ext cx="14263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74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3856D8-F984-00BB-7E9F-30F35A96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DE4268-2326-062E-0416-01756E17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56FC08-CC31-72B7-2242-85DD3C47A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D5EDA-1D0F-2410-1401-62B024E21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7C0F7-CFCB-0B29-06BF-687746B77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463605A-7286-F33A-CAF3-AC4BA6F8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4C641-7D8E-4DD1-6E48-6E55E3817C94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43E96-FD9D-92CA-5ADE-A504C4394767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8B71-86F4-893E-56ED-E98A8CEAF4B4}"/>
              </a:ext>
            </a:extLst>
          </p:cNvPr>
          <p:cNvSpPr txBox="1"/>
          <p:nvPr/>
        </p:nvSpPr>
        <p:spPr>
          <a:xfrm>
            <a:off x="4346679" y="838002"/>
            <a:ext cx="6004329" cy="82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10953660</a:t>
            </a:r>
            <a:r>
              <a:rPr lang="en-US" sz="2800" dirty="0"/>
              <a:t> </a:t>
            </a:r>
            <a:r>
              <a:rPr lang="en-US" sz="2800" b="1" dirty="0"/>
              <a:t>- Lansakara </a:t>
            </a:r>
            <a:r>
              <a:rPr lang="en-US" sz="2800" b="1" dirty="0" err="1"/>
              <a:t>Lansakara</a:t>
            </a:r>
            <a:r>
              <a:rPr lang="en-US" sz="2800" b="1" dirty="0"/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6A9D8-DED2-62E0-BD06-447B43A643ED}"/>
              </a:ext>
            </a:extLst>
          </p:cNvPr>
          <p:cNvSpPr txBox="1"/>
          <p:nvPr/>
        </p:nvSpPr>
        <p:spPr>
          <a:xfrm>
            <a:off x="4346680" y="370643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- 4</a:t>
            </a:r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34A0717F-87EE-7F19-B628-0E2AF889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903" y="1437504"/>
            <a:ext cx="2305139" cy="482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84D9D-57A2-1DB9-C6EC-0DF20ECA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1" y="1431696"/>
            <a:ext cx="2318916" cy="4826581"/>
          </a:xfrm>
          <a:prstGeom prst="rect">
            <a:avLst/>
          </a:prstGeom>
        </p:spPr>
      </p:pic>
      <p:pic>
        <p:nvPicPr>
          <p:cNvPr id="15" name="Picture 1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A8E2F19-4734-407A-C1BA-1504FDE4A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78" y="1461724"/>
            <a:ext cx="2305384" cy="4728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2D7E2D1-DAB7-54D7-E6D0-4EE141D76E24}"/>
                  </a:ext>
                </a:extLst>
              </p14:cNvPr>
              <p14:cNvContentPartPr/>
              <p14:nvPr/>
            </p14:nvContentPartPr>
            <p14:xfrm>
              <a:off x="7536316" y="4841072"/>
              <a:ext cx="838080" cy="1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2D7E2D1-DAB7-54D7-E6D0-4EE141D76E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2316" y="4733072"/>
                <a:ext cx="94572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00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AA229-21CC-5B37-93EF-F9DBA468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ED238FF-C6AB-7D82-76CC-FCEFEAD3B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DBE4C8-DF39-9B29-38A1-B54EE8A5B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36D427-E5EF-F042-85EF-6EA80680D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B6F2AB-3848-4EAB-2B99-CFBB2D413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4E9A83D-BB04-7319-EB46-56281551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76325-8AF7-8149-3DEB-45FE26E07436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A2F26-4BBE-D7F8-ED58-9956B3399E09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1CB7-B9C3-6433-27DD-B13C257FD7B1}"/>
              </a:ext>
            </a:extLst>
          </p:cNvPr>
          <p:cNvSpPr txBox="1"/>
          <p:nvPr/>
        </p:nvSpPr>
        <p:spPr>
          <a:xfrm>
            <a:off x="4346679" y="838002"/>
            <a:ext cx="6662697" cy="77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10953705</a:t>
            </a:r>
            <a:r>
              <a:rPr lang="en-US" sz="2800" dirty="0"/>
              <a:t> </a:t>
            </a:r>
            <a:r>
              <a:rPr lang="en-US" sz="2800" b="1" dirty="0"/>
              <a:t> - Koggala Shakya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DA46A-DF56-D6AC-1368-402FFE8782A0}"/>
              </a:ext>
            </a:extLst>
          </p:cNvPr>
          <p:cNvSpPr txBox="1"/>
          <p:nvPr/>
        </p:nvSpPr>
        <p:spPr>
          <a:xfrm>
            <a:off x="4346680" y="370643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- 6</a:t>
            </a:r>
          </a:p>
        </p:txBody>
      </p:sp>
      <p:pic>
        <p:nvPicPr>
          <p:cNvPr id="2" name="Picture 1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FBFBC70-A37A-0E99-830D-9B98F13A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78" y="1461724"/>
            <a:ext cx="2305384" cy="4728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FC3238-8CAA-9A38-DFA1-9EDF4022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00" y="1411940"/>
            <a:ext cx="2341067" cy="4828450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9967A1B3-5E68-DD76-7170-C151385D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5" y="1411940"/>
            <a:ext cx="2229044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as station with blue lights&#10;&#10;AI-generated content may be incorrect.">
            <a:extLst>
              <a:ext uri="{FF2B5EF4-FFF2-40B4-BE49-F238E27FC236}">
                <a16:creationId xmlns:a16="http://schemas.microsoft.com/office/drawing/2014/main" id="{BC0C9B3F-225F-D0A8-1D9E-7E59456F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r="18147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9D74A-E362-F39B-209E-695663E7E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THE END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6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F78DC-0676-BDC2-6197-5D5E8A5C0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58BD7-1DB6-86F7-AFCF-99A607CFCD11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D1AD8-451C-A2F6-B952-AAF18198D1CC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List of team members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91AD68-228E-4885-B2DE-D2DAB4B50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88436"/>
              </p:ext>
            </p:extLst>
          </p:nvPr>
        </p:nvGraphicFramePr>
        <p:xfrm>
          <a:off x="4584138" y="1669100"/>
          <a:ext cx="7270662" cy="3678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638">
                  <a:extLst>
                    <a:ext uri="{9D8B030D-6E8A-4147-A177-3AD203B41FA5}">
                      <a16:colId xmlns:a16="http://schemas.microsoft.com/office/drawing/2014/main" val="1057742249"/>
                    </a:ext>
                  </a:extLst>
                </a:gridCol>
                <a:gridCol w="3065930">
                  <a:extLst>
                    <a:ext uri="{9D8B030D-6E8A-4147-A177-3AD203B41FA5}">
                      <a16:colId xmlns:a16="http://schemas.microsoft.com/office/drawing/2014/main" val="3780522379"/>
                    </a:ext>
                  </a:extLst>
                </a:gridCol>
                <a:gridCol w="2128094">
                  <a:extLst>
                    <a:ext uri="{9D8B030D-6E8A-4147-A177-3AD203B41FA5}">
                      <a16:colId xmlns:a16="http://schemas.microsoft.com/office/drawing/2014/main" val="3031745650"/>
                    </a:ext>
                  </a:extLst>
                </a:gridCol>
              </a:tblGrid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 Program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06592"/>
                  </a:ext>
                </a:extLst>
              </a:tr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10953744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Aluth Siyara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23793"/>
                  </a:ext>
                </a:extLst>
              </a:tr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10953753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Herath Herath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9889"/>
                  </a:ext>
                </a:extLst>
              </a:tr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10953773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Wijayakoon Ekanayake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064778"/>
                  </a:ext>
                </a:extLst>
              </a:tr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10953662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Kaushalya Ratnasabapathy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08507"/>
                  </a:ext>
                </a:extLst>
              </a:tr>
              <a:tr h="525515">
                <a:tc>
                  <a:txBody>
                    <a:bodyPr/>
                    <a:lstStyle/>
                    <a:p>
                      <a:r>
                        <a:rPr lang="en-US" dirty="0"/>
                        <a:t>10953660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Lansakara </a:t>
                      </a:r>
                      <a:r>
                        <a:rPr lang="en-US" dirty="0" err="1"/>
                        <a:t>Lansakara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887514"/>
                  </a:ext>
                </a:extLst>
              </a:tr>
              <a:tr h="5255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10953705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Koggala Shakya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3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92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4DEFA-B631-D13E-BC78-DD1F9D28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7D7452B-8AB9-A5B5-C824-B1F8C6F25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E63A4A-DCE7-8404-AE4E-3708CA74C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4BAE02-B641-85AD-A480-37ADE4788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56BFFE-8447-CC7B-B54C-8D43D38BE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6DB69A0-CA63-6B04-A982-148F2E840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B1956-26EE-4F70-7617-2F597EF1B2F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Identified Problems &amp;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BA6D1-2954-8D82-C5A8-283516C82074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dentified problems and solution with valid justifications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53B5D-0058-DABF-E2C6-AC7A0D33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0" r="7458"/>
          <a:stretch/>
        </p:blipFill>
        <p:spPr>
          <a:xfrm>
            <a:off x="4210914" y="960121"/>
            <a:ext cx="7855974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326F9-D4DA-57E8-C676-4FDB3E9D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031E6-8DA6-B56D-4D7F-837F001542CA}"/>
              </a:ext>
            </a:extLst>
          </p:cNvPr>
          <p:cNvSpPr txBox="1"/>
          <p:nvPr/>
        </p:nvSpPr>
        <p:spPr>
          <a:xfrm>
            <a:off x="673740" y="2759383"/>
            <a:ext cx="2895573" cy="2834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OBJECTIVS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&amp; Stake holders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99AC9-4A5D-2337-EC78-F951F74AEC9D}"/>
              </a:ext>
            </a:extLst>
          </p:cNvPr>
          <p:cNvSpPr txBox="1"/>
          <p:nvPr/>
        </p:nvSpPr>
        <p:spPr>
          <a:xfrm>
            <a:off x="673740" y="536028"/>
            <a:ext cx="2895573" cy="1753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System solution with 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5A131-7FF2-8F80-BA22-2260E4EA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12" y="896093"/>
            <a:ext cx="1479579" cy="254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33D1E-23C7-D7F4-A9E8-53BE697B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566" y="3673425"/>
            <a:ext cx="2314240" cy="2675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BA19B-CDCE-4BC0-5F2B-AC17C75F6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29" y="3674197"/>
            <a:ext cx="3054733" cy="2199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1278E-7DD5-3968-4E31-F2A77D744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986" y="809498"/>
            <a:ext cx="3301961" cy="2633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FB5CE8-0547-2528-8DCF-C003FAFE34B1}"/>
              </a:ext>
            </a:extLst>
          </p:cNvPr>
          <p:cNvSpPr txBox="1"/>
          <p:nvPr/>
        </p:nvSpPr>
        <p:spPr>
          <a:xfrm>
            <a:off x="9183328" y="6280259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managing employees 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6F70C-299E-A82D-7584-D2792B5BB34D}"/>
              </a:ext>
            </a:extLst>
          </p:cNvPr>
          <p:cNvSpPr txBox="1"/>
          <p:nvPr/>
        </p:nvSpPr>
        <p:spPr>
          <a:xfrm>
            <a:off x="9067914" y="393446"/>
            <a:ext cx="27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Inventory Management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4C3C-86CA-FB07-FEB1-F2A87A4AB488}"/>
              </a:ext>
            </a:extLst>
          </p:cNvPr>
          <p:cNvSpPr txBox="1"/>
          <p:nvPr/>
        </p:nvSpPr>
        <p:spPr>
          <a:xfrm>
            <a:off x="4834563" y="5967741"/>
            <a:ext cx="33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online ordering system 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6306-CF18-F8DB-CD1C-30CC3633165C}"/>
              </a:ext>
            </a:extLst>
          </p:cNvPr>
          <p:cNvSpPr txBox="1"/>
          <p:nvPr/>
        </p:nvSpPr>
        <p:spPr>
          <a:xfrm>
            <a:off x="4623853" y="2657632"/>
            <a:ext cx="27577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ea typeface="Aptos" panose="020B0004020202020204" pitchFamily="34" charset="0"/>
                <a:cs typeface="Times New Roman"/>
              </a:rPr>
              <a:t> Overall</a:t>
            </a:r>
          </a:p>
          <a:p>
            <a:r>
              <a:rPr lang="en-US" b="1" dirty="0">
                <a:latin typeface="Times New Roman"/>
                <a:ea typeface="Aptos" panose="020B0004020202020204" pitchFamily="34" charset="0"/>
                <a:cs typeface="Times New Roman"/>
              </a:rPr>
              <a:t> Management</a:t>
            </a:r>
            <a:r>
              <a:rPr lang="en-US" sz="1800" b="1" dirty="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514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E4350-8D3C-A9F8-0CBC-54EABE6895CB}"/>
              </a:ext>
            </a:extLst>
          </p:cNvPr>
          <p:cNvSpPr txBox="1"/>
          <p:nvPr/>
        </p:nvSpPr>
        <p:spPr>
          <a:xfrm>
            <a:off x="455066" y="2767106"/>
            <a:ext cx="308580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5E707-DA25-A0B0-3955-3E0BC2508535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2C990-4519-CED4-7A5E-4B8F1391C4EB}"/>
              </a:ext>
            </a:extLst>
          </p:cNvPr>
          <p:cNvSpPr txBox="1"/>
          <p:nvPr/>
        </p:nvSpPr>
        <p:spPr>
          <a:xfrm>
            <a:off x="4650658" y="698090"/>
            <a:ext cx="6891132" cy="5133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Languages and Frameworks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Flutter (Dart):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Firebase: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/>
                <a:ea typeface="Calibri"/>
                <a:cs typeface="Times New Roman"/>
              </a:rPr>
              <a:t>Node.js: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Tools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/>
                <a:ea typeface="Calibri"/>
                <a:cs typeface="Times New Roman"/>
              </a:rPr>
              <a:t>Android Studio &amp; Visual Studio Code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/>
                <a:ea typeface="Calibri"/>
                <a:cs typeface="Times New Roman"/>
              </a:rPr>
              <a:t>Git &amp; GitHub.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 Services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/>
                <a:ea typeface="Calibri"/>
                <a:cs typeface="Times New Roman"/>
              </a:rPr>
              <a:t>Firebase</a:t>
            </a:r>
            <a:r>
              <a:rPr lang="en-US" kern="100" dirty="0">
                <a:effectLst/>
                <a:latin typeface="Times New Roman"/>
                <a:ea typeface="Calibri"/>
                <a:cs typeface="Times New Roman"/>
              </a:rPr>
              <a:t> </a:t>
            </a:r>
            <a:r>
              <a:rPr lang="en-US" kern="100" dirty="0" err="1">
                <a:latin typeface="Times New Roman"/>
                <a:ea typeface="Calibri"/>
                <a:cs typeface="Times New Roman"/>
              </a:rPr>
              <a:t>FireStore</a:t>
            </a:r>
            <a:endParaRPr lang="en-US" kern="100" dirty="0">
              <a:latin typeface="Times New Roman"/>
              <a:ea typeface="Calibri"/>
              <a:cs typeface="Times New Roman"/>
            </a:endParaRPr>
          </a:p>
          <a:p>
            <a:pPr marL="342900" indent="-342900">
              <a:lnSpc>
                <a:spcPct val="114999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/>
                <a:ea typeface="Calibri"/>
                <a:cs typeface="Times New Roman"/>
              </a:rPr>
              <a:t>Firebase Authentication  (For login).</a:t>
            </a:r>
            <a:endParaRPr lang="en-US" dirty="0"/>
          </a:p>
          <a:p>
            <a:pPr marL="685800" marR="0">
              <a:lnSpc>
                <a:spcPct val="115000"/>
              </a:lnSpc>
              <a:spcAft>
                <a:spcPts val="80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F2FE6-4886-819A-B40B-B86DB2F31D48}"/>
              </a:ext>
            </a:extLst>
          </p:cNvPr>
          <p:cNvSpPr txBox="1"/>
          <p:nvPr/>
        </p:nvSpPr>
        <p:spPr>
          <a:xfrm>
            <a:off x="559433" y="1743258"/>
            <a:ext cx="291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architectural development and </a:t>
            </a:r>
            <a:r>
              <a:rPr lang="en-US" dirty="0">
                <a:solidFill>
                  <a:schemeClr val="bg1"/>
                </a:solidFill>
              </a:rPr>
              <a:t>OOP Concepts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965C-F529-B2BB-06EC-EB77E6EC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72" y="3423964"/>
            <a:ext cx="2870394" cy="27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1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93AF8-65DC-4A88-7A10-5222D59B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C7B18E-2ABA-6D3A-E794-31AC2315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083055-21FB-270C-F8EC-A1FE3A50B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D8CB7-5615-68F7-F3A9-AFBA61C6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4B6DCE-BD02-FC33-936D-A25A02CA8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D6695E-2724-8753-CDCA-0746FE8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3F0-B32F-EA74-D70F-54EDC087AFB1}"/>
              </a:ext>
            </a:extLst>
          </p:cNvPr>
          <p:cNvSpPr txBox="1"/>
          <p:nvPr/>
        </p:nvSpPr>
        <p:spPr>
          <a:xfrm>
            <a:off x="455066" y="2767106"/>
            <a:ext cx="308580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B5BED-4FEB-1546-D298-F80330C03CF2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8182B-A40C-F0AF-D0A7-ACE029C68C86}"/>
              </a:ext>
            </a:extLst>
          </p:cNvPr>
          <p:cNvSpPr txBox="1"/>
          <p:nvPr/>
        </p:nvSpPr>
        <p:spPr>
          <a:xfrm>
            <a:off x="556944" y="1800108"/>
            <a:ext cx="253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diagram of  system architecture/high-level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The 3-Tier architecture of the developed mobile apps.">
            <a:extLst>
              <a:ext uri="{FF2B5EF4-FFF2-40B4-BE49-F238E27FC236}">
                <a16:creationId xmlns:a16="http://schemas.microsoft.com/office/drawing/2014/main" id="{D1083DC2-0441-A040-97F6-41929104C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-3261" r="15051" b="-2322"/>
          <a:stretch/>
        </p:blipFill>
        <p:spPr bwMode="auto">
          <a:xfrm>
            <a:off x="5072119" y="1673352"/>
            <a:ext cx="6158282" cy="449752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00649-CAB1-F17D-53A0-93626AD90A89}"/>
              </a:ext>
            </a:extLst>
          </p:cNvPr>
          <p:cNvSpPr txBox="1"/>
          <p:nvPr/>
        </p:nvSpPr>
        <p:spPr>
          <a:xfrm>
            <a:off x="5036160" y="557784"/>
            <a:ext cx="56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High-level system 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13D51-8EC3-6768-2258-E193AAF45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838C73B-30CC-23F8-51E4-A231F9910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6516CC-F3F8-AA2D-750A-F81D79BD5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91EA4-BC64-917B-BAA8-BAEBCE3F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52E3EC-DFF6-588D-61FA-B50946E8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A6B81A-779B-0D35-63CD-EF6E6700F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D9CA3-CC5C-99AF-3173-0B031E1183DB}"/>
              </a:ext>
            </a:extLst>
          </p:cNvPr>
          <p:cNvSpPr txBox="1"/>
          <p:nvPr/>
        </p:nvSpPr>
        <p:spPr>
          <a:xfrm>
            <a:off x="389049" y="2816858"/>
            <a:ext cx="380634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en-US" sz="4000" b="1" dirty="0">
                <a:solidFill>
                  <a:schemeClr val="bg1"/>
                </a:solidFill>
              </a:rPr>
              <a:t>Demonstrate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5FD84-D0AE-FFAF-8F02-DA7F1F12E71D}"/>
              </a:ext>
            </a:extLst>
          </p:cNvPr>
          <p:cNvSpPr txBox="1"/>
          <p:nvPr/>
        </p:nvSpPr>
        <p:spPr>
          <a:xfrm>
            <a:off x="455066" y="1313486"/>
            <a:ext cx="3483798" cy="1068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Walk through different features and functionalities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C7B47-0F40-DE90-4D5E-1A2101F93F1A}"/>
              </a:ext>
            </a:extLst>
          </p:cNvPr>
          <p:cNvSpPr txBox="1"/>
          <p:nvPr/>
        </p:nvSpPr>
        <p:spPr>
          <a:xfrm>
            <a:off x="5978013" y="2744713"/>
            <a:ext cx="4630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Screen recording or live demo showcasing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1328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8243E-EEC8-2EEF-0C0A-1BFF5267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6AD930-ED28-494C-B8C2-8A91BFA0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A4559F-89AA-FAEE-3359-0BC535C98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1AE95-3F01-EF82-C3C5-8735FB155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6FDFA6-BACB-CE70-5C2B-7E0212FA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EA056F-A101-0E54-2C58-8804465F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62A32-1756-1F8A-DB2C-0B41E3E4E5A5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D84A4-27C2-FEB0-3E48-F1D87D68A626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F7ABA-7071-D2A4-3D1E-5587DC947C93}"/>
              </a:ext>
            </a:extLst>
          </p:cNvPr>
          <p:cNvSpPr txBox="1"/>
          <p:nvPr/>
        </p:nvSpPr>
        <p:spPr>
          <a:xfrm>
            <a:off x="4241443" y="82817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10953753 – Herath </a:t>
            </a:r>
            <a:r>
              <a:rPr lang="en-US" sz="2800" b="1" dirty="0" err="1"/>
              <a:t>Herath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AA0E8-8FE9-0B72-2CEC-F5E4C146D698}"/>
              </a:ext>
            </a:extLst>
          </p:cNvPr>
          <p:cNvSpPr txBox="1"/>
          <p:nvPr/>
        </p:nvSpPr>
        <p:spPr>
          <a:xfrm>
            <a:off x="4241444" y="36081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- 1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2E724497-BE5E-8DC4-957B-CFAFE32B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066" y="1449091"/>
            <a:ext cx="2133793" cy="4488657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6669E673-A60A-53DB-798D-30D76BB5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31" y="1449091"/>
            <a:ext cx="2229044" cy="4667251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B94F86AC-3335-001E-50E6-492B97C0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57" y="1449091"/>
            <a:ext cx="2360111" cy="4866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098259-B237-97E6-27BE-6D64883B310A}"/>
                  </a:ext>
                </a:extLst>
              </p14:cNvPr>
              <p14:cNvContentPartPr/>
              <p14:nvPr/>
            </p14:nvContentPartPr>
            <p14:xfrm>
              <a:off x="5024236" y="4099832"/>
              <a:ext cx="856800" cy="4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098259-B237-97E6-27BE-6D64883B31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0596" y="3992192"/>
                <a:ext cx="96444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64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EEB38-4185-C8F3-1E0E-B495E5DC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AD893-F996-23EB-D4CC-75BC2150E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3BE75-519D-DA7F-DB11-3EB08A35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BFEC1-49F4-1AF5-8EBD-E09582C1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FE829-C8F0-978D-A963-7B6EEE23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DE347-3DF4-16D9-F211-357743155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E2918-78DD-C591-5B68-B767654B87C2}"/>
              </a:ext>
            </a:extLst>
          </p:cNvPr>
          <p:cNvSpPr txBox="1"/>
          <p:nvPr/>
        </p:nvSpPr>
        <p:spPr>
          <a:xfrm>
            <a:off x="660040" y="2767106"/>
            <a:ext cx="33785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Individual Contribution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05A2E-D5D6-E4AA-A0BC-C26F31DB888A}"/>
              </a:ext>
            </a:extLst>
          </p:cNvPr>
          <p:cNvSpPr txBox="1"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B9315-6EDF-D320-7945-67B5AD5C2CE6}"/>
              </a:ext>
            </a:extLst>
          </p:cNvPr>
          <p:cNvSpPr txBox="1"/>
          <p:nvPr/>
        </p:nvSpPr>
        <p:spPr>
          <a:xfrm>
            <a:off x="4241443" y="82817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10953753 – Herath </a:t>
            </a:r>
            <a:r>
              <a:rPr lang="en-US" sz="2800" b="1" dirty="0" err="1"/>
              <a:t>Herath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CC9C1-C8A2-5921-6CBB-6E283F094674}"/>
              </a:ext>
            </a:extLst>
          </p:cNvPr>
          <p:cNvSpPr txBox="1"/>
          <p:nvPr/>
        </p:nvSpPr>
        <p:spPr>
          <a:xfrm>
            <a:off x="4241444" y="360810"/>
            <a:ext cx="4511039" cy="58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/>
              <a:t>Member - 1</a:t>
            </a:r>
          </a:p>
        </p:txBody>
      </p:sp>
    </p:spTree>
    <p:extLst>
      <p:ext uri="{BB962C8B-B14F-4D97-AF65-F5344CB8AC3E}">
        <p14:creationId xmlns:p14="http://schemas.microsoft.com/office/powerpoint/2010/main" val="182487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E650D84CD7C4991A1DF38CD4A7B66" ma:contentTypeVersion="14" ma:contentTypeDescription="Create a new document." ma:contentTypeScope="" ma:versionID="fbbfe64c84c10b7d5bc2bec0e4de861f">
  <xsd:schema xmlns:xsd="http://www.w3.org/2001/XMLSchema" xmlns:xs="http://www.w3.org/2001/XMLSchema" xmlns:p="http://schemas.microsoft.com/office/2006/metadata/properties" xmlns:ns3="8c2a51dc-f602-4a4d-bd9b-24674ace6ff8" xmlns:ns4="bf4326ca-6d69-498a-8564-5e4445ad9558" targetNamespace="http://schemas.microsoft.com/office/2006/metadata/properties" ma:root="true" ma:fieldsID="81b5e9a4fd3d6b27e4cfaae14e0cfd67" ns3:_="" ns4:_="">
    <xsd:import namespace="8c2a51dc-f602-4a4d-bd9b-24674ace6ff8"/>
    <xsd:import namespace="bf4326ca-6d69-498a-8564-5e4445ad95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a51dc-f602-4a4d-bd9b-24674ace6f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326ca-6d69-498a-8564-5e4445ad95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2a51dc-f602-4a4d-bd9b-24674ace6ff8" xsi:nil="true"/>
  </documentManagement>
</p:properties>
</file>

<file path=customXml/itemProps1.xml><?xml version="1.0" encoding="utf-8"?>
<ds:datastoreItem xmlns:ds="http://schemas.openxmlformats.org/officeDocument/2006/customXml" ds:itemID="{24242297-E5F5-446D-8D80-0E0211034986}">
  <ds:schemaRefs>
    <ds:schemaRef ds:uri="8c2a51dc-f602-4a4d-bd9b-24674ace6ff8"/>
    <ds:schemaRef ds:uri="bf4326ca-6d69-498a-8564-5e4445ad95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AA497D-A759-4CD6-AA9B-7472E3DE18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1FE39B-85D4-4FA8-81CA-046CEF0347A9}">
  <ds:schemaRefs>
    <ds:schemaRef ds:uri="http://purl.org/dc/dcmitype/"/>
    <ds:schemaRef ds:uri="bf4326ca-6d69-498a-8564-5e4445ad9558"/>
    <ds:schemaRef ds:uri="http://purl.org/dc/terms/"/>
    <ds:schemaRef ds:uri="http://purl.org/dc/elements/1.1/"/>
    <ds:schemaRef ds:uri="8c2a51dc-f602-4a4d-bd9b-24674ace6ff8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221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HHSB Herath</dc:creator>
  <cp:lastModifiedBy>Nilasi Siyara</cp:lastModifiedBy>
  <cp:revision>10</cp:revision>
  <dcterms:created xsi:type="dcterms:W3CDTF">2025-02-17T05:10:43Z</dcterms:created>
  <dcterms:modified xsi:type="dcterms:W3CDTF">2025-04-03T17:53:39Z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0x010100313E650D84CD7C4991A1DF38CD4A7B66</vt:lpwstr>
  </property>
</Properties>
</file>